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74" r:id="rId2"/>
    <p:sldId id="1075" r:id="rId3"/>
    <p:sldId id="1076" r:id="rId4"/>
    <p:sldId id="1077" r:id="rId5"/>
    <p:sldId id="107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11762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331 (B) JESUH TAWH MUN KHEMPEUH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7391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Anywhere with Jesus</a:t>
            </a:r>
          </a:p>
          <a:p>
            <a:r>
              <a:rPr lang="en-US" sz="1500" dirty="0"/>
              <a:t>Late 37:5</a:t>
            </a:r>
          </a:p>
          <a:p>
            <a:r>
              <a:rPr lang="en-US" sz="1500" dirty="0"/>
              <a:t>Jessie H. Brown, 1861-1921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1663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a,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237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91620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10667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kimkot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 ah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kawivak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74308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178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331 (B) JESUH TAWH MUN KHEMPEUH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2018-12-14T15:24:43Z</dcterms:modified>
</cp:coreProperties>
</file>